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873" y="5943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classes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40716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-</a:t>
            </a:r>
            <a:r>
              <a:rPr lang="en-US" sz="2800" dirty="0" err="1" smtClean="0">
                <a:latin typeface="Kristen ITC" pitchFamily="66" charset="0"/>
              </a:rPr>
              <a:t>ger</a:t>
            </a:r>
            <a:r>
              <a:rPr lang="en-US" sz="2800" dirty="0" smtClean="0">
                <a:latin typeface="Kristen ITC" pitchFamily="66" charset="0"/>
              </a:rPr>
              <a:t> and –</a:t>
            </a:r>
            <a:r>
              <a:rPr lang="en-US" sz="2800" dirty="0" err="1" smtClean="0">
                <a:latin typeface="Kristen ITC" pitchFamily="66" charset="0"/>
              </a:rPr>
              <a:t>cer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459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the time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32334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-RE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872" y="2438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Use “le</a:t>
            </a:r>
            <a:r>
              <a:rPr lang="en-US" sz="2800" dirty="0" smtClean="0">
                <a:latin typeface="Kristen ITC" pitchFamily="66" charset="0"/>
              </a:rPr>
              <a:t>” with days of the week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42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2013-04-23T10:55:25Z</dcterms:modified>
</cp:coreProperties>
</file>